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536"/>
    <p:restoredTop sz="94694"/>
  </p:normalViewPr>
  <p:slideViewPr>
    <p:cSldViewPr snapToGrid="0">
      <p:cViewPr varScale="1">
        <p:scale>
          <a:sx n="94" d="100"/>
          <a:sy n="94" d="100"/>
        </p:scale>
        <p:origin x="291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94C317C6-9779-41E4-A322-8112652E4EA3}"/>
    <pc:docChg chg="custSel modSld modMainMaster">
      <pc:chgData name="Jo Hunt" userId="46816055-54e8-4152-b38d-dd6e78e579ad" providerId="ADAL" clId="{94C317C6-9779-41E4-A322-8112652E4EA3}" dt="2024-05-22T12:04:14.669" v="17" actId="6549"/>
      <pc:docMkLst>
        <pc:docMk/>
      </pc:docMkLst>
      <pc:sldChg chg="modSp mod modClrScheme chgLayout">
        <pc:chgData name="Jo Hunt" userId="46816055-54e8-4152-b38d-dd6e78e579ad" providerId="ADAL" clId="{94C317C6-9779-41E4-A322-8112652E4EA3}" dt="2024-05-22T12:03:46.896" v="10" actId="1076"/>
        <pc:sldMkLst>
          <pc:docMk/>
          <pc:sldMk cId="1997125702" sldId="272"/>
        </pc:sldMkLst>
        <pc:spChg chg="mod">
          <ac:chgData name="Jo Hunt" userId="46816055-54e8-4152-b38d-dd6e78e579ad" providerId="ADAL" clId="{94C317C6-9779-41E4-A322-8112652E4EA3}" dt="2024-05-22T12:03:24" v="4" actId="14100"/>
          <ac:spMkLst>
            <pc:docMk/>
            <pc:sldMk cId="1997125702" sldId="272"/>
            <ac:spMk id="2" creationId="{B595511A-07D2-1384-6C23-D83480F3FC06}"/>
          </ac:spMkLst>
        </pc:spChg>
        <pc:spChg chg="mod">
          <ac:chgData name="Jo Hunt" userId="46816055-54e8-4152-b38d-dd6e78e579ad" providerId="ADAL" clId="{94C317C6-9779-41E4-A322-8112652E4EA3}" dt="2024-05-22T12:03:34.465" v="8" actId="1076"/>
          <ac:spMkLst>
            <pc:docMk/>
            <pc:sldMk cId="1997125702" sldId="272"/>
            <ac:spMk id="3" creationId="{2D4DE129-6790-09E5-AA59-4298CCF84848}"/>
          </ac:spMkLst>
        </pc:spChg>
        <pc:spChg chg="mod ord">
          <ac:chgData name="Jo Hunt" userId="46816055-54e8-4152-b38d-dd6e78e579ad" providerId="ADAL" clId="{94C317C6-9779-41E4-A322-8112652E4EA3}" dt="2024-05-22T12:03:02.505" v="0" actId="700"/>
          <ac:spMkLst>
            <pc:docMk/>
            <pc:sldMk cId="1997125702" sldId="272"/>
            <ac:spMk id="15" creationId="{DD28D05C-2DDC-373A-7FF0-79ECB08CEABF}"/>
          </ac:spMkLst>
        </pc:spChg>
        <pc:spChg chg="mod ord">
          <ac:chgData name="Jo Hunt" userId="46816055-54e8-4152-b38d-dd6e78e579ad" providerId="ADAL" clId="{94C317C6-9779-41E4-A322-8112652E4EA3}" dt="2024-05-22T12:03:02.505" v="0" actId="700"/>
          <ac:spMkLst>
            <pc:docMk/>
            <pc:sldMk cId="1997125702" sldId="272"/>
            <ac:spMk id="16" creationId="{2BDF2E24-8593-5348-270B-44E290D359BF}"/>
          </ac:spMkLst>
        </pc:spChg>
        <pc:spChg chg="mod ord">
          <ac:chgData name="Jo Hunt" userId="46816055-54e8-4152-b38d-dd6e78e579ad" providerId="ADAL" clId="{94C317C6-9779-41E4-A322-8112652E4EA3}" dt="2024-05-22T12:03:02.505" v="0" actId="700"/>
          <ac:spMkLst>
            <pc:docMk/>
            <pc:sldMk cId="1997125702" sldId="272"/>
            <ac:spMk id="17" creationId="{96F2AEFE-285A-C358-71AF-4D6C98CF96F8}"/>
          </ac:spMkLst>
        </pc:spChg>
        <pc:spChg chg="mod ord">
          <ac:chgData name="Jo Hunt" userId="46816055-54e8-4152-b38d-dd6e78e579ad" providerId="ADAL" clId="{94C317C6-9779-41E4-A322-8112652E4EA3}" dt="2024-05-22T12:03:02.505" v="0" actId="700"/>
          <ac:spMkLst>
            <pc:docMk/>
            <pc:sldMk cId="1997125702" sldId="272"/>
            <ac:spMk id="18" creationId="{1D029C0C-DE98-6E2B-F86A-15B14EDA7B53}"/>
          </ac:spMkLst>
        </pc:spChg>
        <pc:spChg chg="mod">
          <ac:chgData name="Jo Hunt" userId="46816055-54e8-4152-b38d-dd6e78e579ad" providerId="ADAL" clId="{94C317C6-9779-41E4-A322-8112652E4EA3}" dt="2024-05-22T12:03:46.896" v="10" actId="1076"/>
          <ac:spMkLst>
            <pc:docMk/>
            <pc:sldMk cId="1997125702" sldId="272"/>
            <ac:spMk id="19" creationId="{0C28DE82-C36D-D0AF-1FCA-530F10115868}"/>
          </ac:spMkLst>
        </pc:spChg>
      </pc:sldChg>
      <pc:sldChg chg="addSp delSp modSp mod modClrScheme chgLayout">
        <pc:chgData name="Jo Hunt" userId="46816055-54e8-4152-b38d-dd6e78e579ad" providerId="ADAL" clId="{94C317C6-9779-41E4-A322-8112652E4EA3}" dt="2024-05-22T12:04:01.474" v="13" actId="1076"/>
        <pc:sldMkLst>
          <pc:docMk/>
          <pc:sldMk cId="3147711795" sldId="273"/>
        </pc:sldMkLst>
        <pc:spChg chg="del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2" creationId="{DE11392C-05CB-205B-6FBD-3ED8BBF463C4}"/>
          </ac:spMkLst>
        </pc:spChg>
        <pc:spChg chg="del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3" creationId="{820EB347-C746-2981-8357-4BF58EE25173}"/>
          </ac:spMkLst>
        </pc:spChg>
        <pc:spChg chg="del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4" creationId="{EB99A9CB-6107-514F-82F0-AE7C27C73B03}"/>
          </ac:spMkLst>
        </pc:spChg>
        <pc:spChg chg="del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5" creationId="{5FEB66DA-46D6-3765-5598-419820919539}"/>
          </ac:spMkLst>
        </pc:spChg>
        <pc:spChg chg="mod">
          <ac:chgData name="Jo Hunt" userId="46816055-54e8-4152-b38d-dd6e78e579ad" providerId="ADAL" clId="{94C317C6-9779-41E4-A322-8112652E4EA3}" dt="2024-05-22T12:04:01.474" v="13" actId="1076"/>
          <ac:spMkLst>
            <pc:docMk/>
            <pc:sldMk cId="3147711795" sldId="273"/>
            <ac:spMk id="6" creationId="{69189275-99A0-00A8-054F-A9C5AD640098}"/>
          </ac:spMkLst>
        </pc:spChg>
        <pc:spChg chg="mod">
          <ac:chgData name="Jo Hunt" userId="46816055-54e8-4152-b38d-dd6e78e579ad" providerId="ADAL" clId="{94C317C6-9779-41E4-A322-8112652E4EA3}" dt="2024-05-22T12:03:57.909" v="12" actId="1076"/>
          <ac:spMkLst>
            <pc:docMk/>
            <pc:sldMk cId="3147711795" sldId="273"/>
            <ac:spMk id="7" creationId="{9D156E2A-A47E-E980-659C-A05EE84B0F4A}"/>
          </ac:spMkLst>
        </pc:spChg>
        <pc:spChg chg="add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8" creationId="{51BB9364-9E3C-4664-28B3-9F04E126D64C}"/>
          </ac:spMkLst>
        </pc:spChg>
        <pc:spChg chg="add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9" creationId="{B8A4339E-7B4C-C383-6FE2-869C41CD7DB9}"/>
          </ac:spMkLst>
        </pc:spChg>
        <pc:spChg chg="add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10" creationId="{9D25D273-01AD-694A-11BD-9DF163E32571}"/>
          </ac:spMkLst>
        </pc:spChg>
        <pc:spChg chg="add mod ord">
          <ac:chgData name="Jo Hunt" userId="46816055-54e8-4152-b38d-dd6e78e579ad" providerId="ADAL" clId="{94C317C6-9779-41E4-A322-8112652E4EA3}" dt="2024-05-22T12:03:53.038" v="11" actId="700"/>
          <ac:spMkLst>
            <pc:docMk/>
            <pc:sldMk cId="3147711795" sldId="273"/>
            <ac:spMk id="11" creationId="{403CA2FE-5BE5-61FA-4642-EC12A9CE1F2D}"/>
          </ac:spMkLst>
        </pc:spChg>
      </pc:sldChg>
      <pc:sldMasterChg chg="modSldLayout">
        <pc:chgData name="Jo Hunt" userId="46816055-54e8-4152-b38d-dd6e78e579ad" providerId="ADAL" clId="{94C317C6-9779-41E4-A322-8112652E4EA3}" dt="2024-05-22T12:04:14.669" v="17" actId="6549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94C317C6-9779-41E4-A322-8112652E4EA3}" dt="2024-05-22T12:04:14.669" v="17" actId="6549"/>
          <pc:sldLayoutMkLst>
            <pc:docMk/>
            <pc:sldMasterMk cId="1190918613" sldId="2147483648"/>
            <pc:sldLayoutMk cId="1056400950" sldId="2147483663"/>
          </pc:sldLayoutMkLst>
          <pc:spChg chg="mod">
            <ac:chgData name="Jo Hunt" userId="46816055-54e8-4152-b38d-dd6e78e579ad" providerId="ADAL" clId="{94C317C6-9779-41E4-A322-8112652E4EA3}" dt="2024-05-22T12:04:10.631" v="14" actId="6549"/>
            <ac:spMkLst>
              <pc:docMk/>
              <pc:sldMasterMk cId="1190918613" sldId="2147483648"/>
              <pc:sldLayoutMk cId="1056400950" sldId="2147483663"/>
              <ac:spMk id="31" creationId="{EBDD55C0-621D-B7F6-5E88-A88E36463D7A}"/>
            </ac:spMkLst>
          </pc:spChg>
          <pc:spChg chg="mod">
            <ac:chgData name="Jo Hunt" userId="46816055-54e8-4152-b38d-dd6e78e579ad" providerId="ADAL" clId="{94C317C6-9779-41E4-A322-8112652E4EA3}" dt="2024-05-22T12:04:12.061" v="15" actId="6549"/>
            <ac:spMkLst>
              <pc:docMk/>
              <pc:sldMasterMk cId="1190918613" sldId="2147483648"/>
              <pc:sldLayoutMk cId="1056400950" sldId="2147483663"/>
              <ac:spMk id="56" creationId="{125B5945-08A4-5AC3-5D07-2009686D173E}"/>
            </ac:spMkLst>
          </pc:spChg>
          <pc:spChg chg="mod">
            <ac:chgData name="Jo Hunt" userId="46816055-54e8-4152-b38d-dd6e78e579ad" providerId="ADAL" clId="{94C317C6-9779-41E4-A322-8112652E4EA3}" dt="2024-05-22T12:04:13.350" v="16" actId="6549"/>
            <ac:spMkLst>
              <pc:docMk/>
              <pc:sldMasterMk cId="1190918613" sldId="2147483648"/>
              <pc:sldLayoutMk cId="1056400950" sldId="2147483663"/>
              <ac:spMk id="62" creationId="{46BFBBD0-8A57-BDB1-1C00-B3EE1C63CBA1}"/>
            </ac:spMkLst>
          </pc:spChg>
          <pc:spChg chg="mod">
            <ac:chgData name="Jo Hunt" userId="46816055-54e8-4152-b38d-dd6e78e579ad" providerId="ADAL" clId="{94C317C6-9779-41E4-A322-8112652E4EA3}" dt="2024-05-22T12:04:14.669" v="17" actId="6549"/>
            <ac:spMkLst>
              <pc:docMk/>
              <pc:sldMasterMk cId="1190918613" sldId="2147483648"/>
              <pc:sldLayoutMk cId="1056400950" sldId="2147483663"/>
              <ac:spMk id="68" creationId="{0E4D0223-4D4E-8B0E-9979-C329E60D33F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D28D05C-2DDC-373A-7FF0-79ECB08CEA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BDF2E24-8593-5348-270B-44E290D359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6F2AEFE-285A-C358-71AF-4D6C98CF9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D029C0C-DE98-6E2B-F86A-15B14EDA7B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outcome / impact?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Anything unintended?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would you do differently next time?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do you plan to take this work forward?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do you want other funders to know?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28DE82-C36D-D0AF-1FCA-530F10115868}"/>
              </a:ext>
            </a:extLst>
          </p:cNvPr>
          <p:cNvSpPr txBox="1"/>
          <p:nvPr/>
        </p:nvSpPr>
        <p:spPr>
          <a:xfrm>
            <a:off x="3950934" y="1358360"/>
            <a:ext cx="766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DE129-6790-09E5-AA59-4298CCF84848}"/>
              </a:ext>
            </a:extLst>
          </p:cNvPr>
          <p:cNvSpPr txBox="1"/>
          <p:nvPr/>
        </p:nvSpPr>
        <p:spPr>
          <a:xfrm>
            <a:off x="704349" y="404253"/>
            <a:ext cx="377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and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95511A-07D2-1384-6C23-D83480F3FC06}"/>
              </a:ext>
            </a:extLst>
          </p:cNvPr>
          <p:cNvSpPr txBox="1"/>
          <p:nvPr/>
        </p:nvSpPr>
        <p:spPr>
          <a:xfrm>
            <a:off x="3917022" y="106221"/>
            <a:ext cx="8142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BB9364-9E3C-4664-28B3-9F04E126D6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8A4339E-7B4C-C383-6FE2-869C41CD7D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D25D273-01AD-694A-11BD-9DF163E325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3CA2FE-5BE5-61FA-4642-EC12A9CE1F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89275-99A0-00A8-054F-A9C5AD640098}"/>
              </a:ext>
            </a:extLst>
          </p:cNvPr>
          <p:cNvSpPr txBox="1"/>
          <p:nvPr/>
        </p:nvSpPr>
        <p:spPr>
          <a:xfrm>
            <a:off x="1218703" y="358087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156E2A-A47E-E980-659C-A05EE84B0F4A}"/>
              </a:ext>
            </a:extLst>
          </p:cNvPr>
          <p:cNvSpPr txBox="1"/>
          <p:nvPr/>
        </p:nvSpPr>
        <p:spPr>
          <a:xfrm>
            <a:off x="7458399" y="358087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1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75BA75-BC76-4493-A4FA-9EC5EB7ACA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7C91C-1203-4FE5-99A4-8F741FFED69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F9A5B7D-D472-4522-92E8-32A90A2C0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10</cp:revision>
  <dcterms:created xsi:type="dcterms:W3CDTF">2024-05-20T10:29:51Z</dcterms:created>
  <dcterms:modified xsi:type="dcterms:W3CDTF">2024-05-22T12:04:17Z</dcterms:modified>
</cp:coreProperties>
</file>